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4" r:id="rId4"/>
    <p:sldId id="258" r:id="rId5"/>
    <p:sldId id="265" r:id="rId6"/>
    <p:sldId id="259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76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2EBBEB-02CA-450A-ADF0-7E1C99D8D2D1}" type="doc">
      <dgm:prSet loTypeId="urn:microsoft.com/office/officeart/2005/8/layout/hProcess11" loCatId="process" qsTypeId="urn:microsoft.com/office/officeart/2005/8/quickstyle/simple1" qsCatId="simple" csTypeId="urn:microsoft.com/office/officeart/2005/8/colors/accent2_2" csCatId="accent2" phldr="1"/>
      <dgm:spPr/>
    </dgm:pt>
    <dgm:pt modelId="{11AE9903-8A7D-40BB-AF2D-0827DA2C4880}">
      <dgm:prSet phldrT="[Text]"/>
      <dgm:spPr/>
      <dgm:t>
        <a:bodyPr/>
        <a:lstStyle/>
        <a:p>
          <a:r>
            <a:rPr lang="en-US" dirty="0"/>
            <a:t>Project Kickoff</a:t>
          </a:r>
        </a:p>
      </dgm:t>
    </dgm:pt>
    <dgm:pt modelId="{92C6F6EE-E440-4C94-A517-2DE87BF86B82}" type="parTrans" cxnId="{040B7B91-68A6-40D3-BEEC-086C3609372F}">
      <dgm:prSet/>
      <dgm:spPr/>
      <dgm:t>
        <a:bodyPr/>
        <a:lstStyle/>
        <a:p>
          <a:endParaRPr lang="en-US"/>
        </a:p>
      </dgm:t>
    </dgm:pt>
    <dgm:pt modelId="{D399CA55-417C-43BC-A648-1F4C0D1A7548}" type="sibTrans" cxnId="{040B7B91-68A6-40D3-BEEC-086C3609372F}">
      <dgm:prSet/>
      <dgm:spPr/>
      <dgm:t>
        <a:bodyPr/>
        <a:lstStyle/>
        <a:p>
          <a:endParaRPr lang="en-US"/>
        </a:p>
      </dgm:t>
    </dgm:pt>
    <dgm:pt modelId="{1C0E0690-0D28-498A-9713-AAA00D9F988C}">
      <dgm:prSet phldrT="[Text]"/>
      <dgm:spPr/>
      <dgm:t>
        <a:bodyPr/>
        <a:lstStyle/>
        <a:p>
          <a:r>
            <a:rPr lang="en-US" dirty="0"/>
            <a:t>Week 1</a:t>
          </a:r>
        </a:p>
      </dgm:t>
    </dgm:pt>
    <dgm:pt modelId="{20FDDFC3-5A94-4CF6-810E-1E90F9A3B358}" type="parTrans" cxnId="{EDB18B3F-E7D9-4B83-B7F5-951359A51026}">
      <dgm:prSet/>
      <dgm:spPr/>
      <dgm:t>
        <a:bodyPr/>
        <a:lstStyle/>
        <a:p>
          <a:endParaRPr lang="en-US"/>
        </a:p>
      </dgm:t>
    </dgm:pt>
    <dgm:pt modelId="{15990F3A-020E-4F6E-8FAA-5A892B027742}" type="sibTrans" cxnId="{EDB18B3F-E7D9-4B83-B7F5-951359A51026}">
      <dgm:prSet/>
      <dgm:spPr/>
      <dgm:t>
        <a:bodyPr/>
        <a:lstStyle/>
        <a:p>
          <a:endParaRPr lang="en-US"/>
        </a:p>
      </dgm:t>
    </dgm:pt>
    <dgm:pt modelId="{814FBD6B-E8B9-4A8A-99A6-3C744024F994}">
      <dgm:prSet phldrT="[Text]"/>
      <dgm:spPr/>
      <dgm:t>
        <a:bodyPr/>
        <a:lstStyle/>
        <a:p>
          <a:r>
            <a:rPr lang="en-US" dirty="0"/>
            <a:t>Completed initial pseudocode</a:t>
          </a:r>
        </a:p>
      </dgm:t>
    </dgm:pt>
    <dgm:pt modelId="{AE47D0DD-79C5-4DC7-8A18-862C95366DE5}" type="parTrans" cxnId="{986B94E3-352B-4CB1-8562-C383188E02D7}">
      <dgm:prSet/>
      <dgm:spPr/>
      <dgm:t>
        <a:bodyPr/>
        <a:lstStyle/>
        <a:p>
          <a:endParaRPr lang="en-US"/>
        </a:p>
      </dgm:t>
    </dgm:pt>
    <dgm:pt modelId="{ABC08D6C-03A8-45C5-9D67-9A046D3CA252}" type="sibTrans" cxnId="{986B94E3-352B-4CB1-8562-C383188E02D7}">
      <dgm:prSet/>
      <dgm:spPr/>
      <dgm:t>
        <a:bodyPr/>
        <a:lstStyle/>
        <a:p>
          <a:endParaRPr lang="en-US"/>
        </a:p>
      </dgm:t>
    </dgm:pt>
    <dgm:pt modelId="{30E7E69C-CFDD-4141-8033-E02187194337}">
      <dgm:prSet phldrT="[Text]"/>
      <dgm:spPr/>
      <dgm:t>
        <a:bodyPr/>
        <a:lstStyle/>
        <a:p>
          <a:r>
            <a:rPr lang="en-US" dirty="0"/>
            <a:t>Week 2</a:t>
          </a:r>
        </a:p>
      </dgm:t>
    </dgm:pt>
    <dgm:pt modelId="{497FA2C5-344C-4358-A83D-19A6BA41A8C9}" type="parTrans" cxnId="{4961989C-B8C3-45EF-93AF-E20A5C24D9C1}">
      <dgm:prSet/>
      <dgm:spPr/>
      <dgm:t>
        <a:bodyPr/>
        <a:lstStyle/>
        <a:p>
          <a:endParaRPr lang="en-US"/>
        </a:p>
      </dgm:t>
    </dgm:pt>
    <dgm:pt modelId="{0B3221A2-15F9-4128-8E4D-76E36777D374}" type="sibTrans" cxnId="{4961989C-B8C3-45EF-93AF-E20A5C24D9C1}">
      <dgm:prSet/>
      <dgm:spPr/>
      <dgm:t>
        <a:bodyPr/>
        <a:lstStyle/>
        <a:p>
          <a:endParaRPr lang="en-US"/>
        </a:p>
      </dgm:t>
    </dgm:pt>
    <dgm:pt modelId="{70FC1ADB-F403-4C8D-9765-CD47B92C50B7}">
      <dgm:prSet phldrT="[Text]"/>
      <dgm:spPr/>
      <dgm:t>
        <a:bodyPr/>
        <a:lstStyle/>
        <a:p>
          <a:r>
            <a:rPr lang="en-US" dirty="0"/>
            <a:t>Week 3</a:t>
          </a:r>
        </a:p>
      </dgm:t>
    </dgm:pt>
    <dgm:pt modelId="{AF5826A2-D9AF-42A1-B720-8C9AE2511BE7}" type="parTrans" cxnId="{65082B81-04CE-4B76-B6CB-24846B054540}">
      <dgm:prSet/>
      <dgm:spPr/>
      <dgm:t>
        <a:bodyPr/>
        <a:lstStyle/>
        <a:p>
          <a:endParaRPr lang="en-US"/>
        </a:p>
      </dgm:t>
    </dgm:pt>
    <dgm:pt modelId="{7E5A4FDA-44F3-4D74-8C6E-10EFF615E7FD}" type="sibTrans" cxnId="{65082B81-04CE-4B76-B6CB-24846B054540}">
      <dgm:prSet/>
      <dgm:spPr/>
      <dgm:t>
        <a:bodyPr/>
        <a:lstStyle/>
        <a:p>
          <a:endParaRPr lang="en-US"/>
        </a:p>
      </dgm:t>
    </dgm:pt>
    <dgm:pt modelId="{995A1454-1744-47A0-9EA0-ADD8F0B949A8}">
      <dgm:prSet phldrT="[Text]"/>
      <dgm:spPr/>
      <dgm:t>
        <a:bodyPr/>
        <a:lstStyle/>
        <a:p>
          <a:r>
            <a:rPr lang="en-US" dirty="0"/>
            <a:t>Week 4 - Planned Work</a:t>
          </a:r>
        </a:p>
      </dgm:t>
    </dgm:pt>
    <dgm:pt modelId="{05E5A0CC-2942-4506-B841-382089CE30C4}" type="parTrans" cxnId="{ACBD6BCB-C5A9-43C2-976D-956B0E2958CF}">
      <dgm:prSet/>
      <dgm:spPr/>
      <dgm:t>
        <a:bodyPr/>
        <a:lstStyle/>
        <a:p>
          <a:endParaRPr lang="en-US"/>
        </a:p>
      </dgm:t>
    </dgm:pt>
    <dgm:pt modelId="{545273A2-D1D0-4ADE-B97D-384AD2E19D22}" type="sibTrans" cxnId="{ACBD6BCB-C5A9-43C2-976D-956B0E2958CF}">
      <dgm:prSet/>
      <dgm:spPr/>
      <dgm:t>
        <a:bodyPr/>
        <a:lstStyle/>
        <a:p>
          <a:endParaRPr lang="en-US"/>
        </a:p>
      </dgm:t>
    </dgm:pt>
    <dgm:pt modelId="{B022395E-A6FA-0C46-AE4A-4721FF287AFA}">
      <dgm:prSet/>
      <dgm:spPr/>
      <dgm:t>
        <a:bodyPr/>
        <a:lstStyle/>
        <a:p>
          <a:r>
            <a:rPr lang="en-US" dirty="0"/>
            <a:t>Week 5</a:t>
          </a:r>
        </a:p>
      </dgm:t>
    </dgm:pt>
    <dgm:pt modelId="{BE228C12-FA83-864C-837D-DF7E63167804}" type="parTrans" cxnId="{9A5C7DA2-BDF9-FE44-97C9-63ED30499AF2}">
      <dgm:prSet/>
      <dgm:spPr/>
      <dgm:t>
        <a:bodyPr/>
        <a:lstStyle/>
        <a:p>
          <a:endParaRPr lang="en-US"/>
        </a:p>
      </dgm:t>
    </dgm:pt>
    <dgm:pt modelId="{F11EF8AE-6462-F147-BA29-317E947B97BF}" type="sibTrans" cxnId="{9A5C7DA2-BDF9-FE44-97C9-63ED30499AF2}">
      <dgm:prSet/>
      <dgm:spPr/>
    </dgm:pt>
    <dgm:pt modelId="{3D302A5E-7153-624A-AA39-95C885C83DC9}">
      <dgm:prSet/>
      <dgm:spPr/>
      <dgm:t>
        <a:bodyPr/>
        <a:lstStyle/>
        <a:p>
          <a:r>
            <a:rPr lang="en-US" dirty="0"/>
            <a:t>Week 6</a:t>
          </a:r>
        </a:p>
      </dgm:t>
    </dgm:pt>
    <dgm:pt modelId="{688C8581-C70C-C84E-A580-AD99F31D5B53}" type="parTrans" cxnId="{A35E63AD-0DEC-2848-9279-73549E19BA38}">
      <dgm:prSet/>
      <dgm:spPr/>
      <dgm:t>
        <a:bodyPr/>
        <a:lstStyle/>
        <a:p>
          <a:endParaRPr lang="en-US"/>
        </a:p>
      </dgm:t>
    </dgm:pt>
    <dgm:pt modelId="{1328F71D-FE38-C24B-B67F-6C359AD61B1B}" type="sibTrans" cxnId="{A35E63AD-0DEC-2848-9279-73549E19BA38}">
      <dgm:prSet/>
      <dgm:spPr/>
    </dgm:pt>
    <dgm:pt modelId="{E7187A14-CAF6-644A-92B6-36FF53D38E86}">
      <dgm:prSet phldrT="[Text]"/>
      <dgm:spPr/>
      <dgm:t>
        <a:bodyPr/>
        <a:lstStyle/>
        <a:p>
          <a:r>
            <a:rPr lang="en-US" dirty="0"/>
            <a:t>Multiple functions related to tile placement and interaction</a:t>
          </a:r>
        </a:p>
      </dgm:t>
    </dgm:pt>
    <dgm:pt modelId="{694A52A3-AF46-4F45-B914-E5FE4D651A0C}" type="parTrans" cxnId="{AFBAE61B-0BFE-7D4B-AB3E-5FB6C3C82F9C}">
      <dgm:prSet/>
      <dgm:spPr/>
      <dgm:t>
        <a:bodyPr/>
        <a:lstStyle/>
        <a:p>
          <a:endParaRPr lang="en-US"/>
        </a:p>
      </dgm:t>
    </dgm:pt>
    <dgm:pt modelId="{94259D5A-C9D0-2341-BDA4-1FB78015B6F2}" type="sibTrans" cxnId="{AFBAE61B-0BFE-7D4B-AB3E-5FB6C3C82F9C}">
      <dgm:prSet/>
      <dgm:spPr/>
      <dgm:t>
        <a:bodyPr/>
        <a:lstStyle/>
        <a:p>
          <a:endParaRPr lang="en-US"/>
        </a:p>
      </dgm:t>
    </dgm:pt>
    <dgm:pt modelId="{35B58F65-BDAB-0D4D-BC0E-7F5A61F87D0A}">
      <dgm:prSet/>
      <dgm:spPr/>
      <dgm:t>
        <a:bodyPr/>
        <a:lstStyle/>
        <a:p>
          <a:endParaRPr lang="en-US" dirty="0"/>
        </a:p>
      </dgm:t>
    </dgm:pt>
    <dgm:pt modelId="{C779BE1D-6BA5-634B-A09F-66E9E0D2BDA5}" type="parTrans" cxnId="{6A7FDD99-29BD-5B41-974C-CF5428D0CB3E}">
      <dgm:prSet/>
      <dgm:spPr/>
      <dgm:t>
        <a:bodyPr/>
        <a:lstStyle/>
        <a:p>
          <a:endParaRPr lang="en-US"/>
        </a:p>
      </dgm:t>
    </dgm:pt>
    <dgm:pt modelId="{E6B7FBC2-CB77-D748-ABF2-37E2817CF959}" type="sibTrans" cxnId="{6A7FDD99-29BD-5B41-974C-CF5428D0CB3E}">
      <dgm:prSet/>
      <dgm:spPr/>
      <dgm:t>
        <a:bodyPr/>
        <a:lstStyle/>
        <a:p>
          <a:endParaRPr lang="en-US"/>
        </a:p>
      </dgm:t>
    </dgm:pt>
    <dgm:pt modelId="{1EAA47B6-3798-A249-A119-522A088C9C91}">
      <dgm:prSet/>
      <dgm:spPr/>
      <dgm:t>
        <a:bodyPr/>
        <a:lstStyle/>
        <a:p>
          <a:r>
            <a:rPr lang="en-US" dirty="0"/>
            <a:t>Created Player, Tile, Tile Bag, Controller objects</a:t>
          </a:r>
        </a:p>
      </dgm:t>
    </dgm:pt>
    <dgm:pt modelId="{F430FF4A-9D1C-AD4B-B405-72D243E9526C}" type="parTrans" cxnId="{7D5CD792-05C1-5641-B84C-0658524A1796}">
      <dgm:prSet/>
      <dgm:spPr/>
      <dgm:t>
        <a:bodyPr/>
        <a:lstStyle/>
        <a:p>
          <a:endParaRPr lang="en-US"/>
        </a:p>
      </dgm:t>
    </dgm:pt>
    <dgm:pt modelId="{901A131F-EF0D-5546-A08E-06F8CEA680ED}" type="sibTrans" cxnId="{7D5CD792-05C1-5641-B84C-0658524A1796}">
      <dgm:prSet/>
      <dgm:spPr/>
      <dgm:t>
        <a:bodyPr/>
        <a:lstStyle/>
        <a:p>
          <a:endParaRPr lang="en-US"/>
        </a:p>
      </dgm:t>
    </dgm:pt>
    <dgm:pt modelId="{36D8DE8C-B77D-4045-9E9F-0F565E47F034}">
      <dgm:prSet/>
      <dgm:spPr/>
      <dgm:t>
        <a:bodyPr/>
        <a:lstStyle/>
        <a:p>
          <a:r>
            <a:rPr lang="en-US" dirty="0"/>
            <a:t>Game board designed with basic features</a:t>
          </a:r>
        </a:p>
      </dgm:t>
    </dgm:pt>
    <dgm:pt modelId="{16E89AF9-E862-8D4E-9388-1E6183B9CF7A}" type="parTrans" cxnId="{ACEA2EC3-261C-9047-80F5-23A2CE030073}">
      <dgm:prSet/>
      <dgm:spPr/>
      <dgm:t>
        <a:bodyPr/>
        <a:lstStyle/>
        <a:p>
          <a:endParaRPr lang="en-US"/>
        </a:p>
      </dgm:t>
    </dgm:pt>
    <dgm:pt modelId="{021C985D-C192-B447-9633-39E1929CE23B}" type="sibTrans" cxnId="{ACEA2EC3-261C-9047-80F5-23A2CE030073}">
      <dgm:prSet/>
      <dgm:spPr/>
      <dgm:t>
        <a:bodyPr/>
        <a:lstStyle/>
        <a:p>
          <a:endParaRPr lang="en-US"/>
        </a:p>
      </dgm:t>
    </dgm:pt>
    <dgm:pt modelId="{D67D43E7-399C-D44D-8FDD-BDEBF3FCE904}">
      <dgm:prSet phldrT="[Text]"/>
      <dgm:spPr/>
      <dgm:t>
        <a:bodyPr/>
        <a:lstStyle/>
        <a:p>
          <a:r>
            <a:rPr lang="en-US" dirty="0"/>
            <a:t>Display tiles on the game board</a:t>
          </a:r>
        </a:p>
      </dgm:t>
    </dgm:pt>
    <dgm:pt modelId="{5D01121D-0216-1042-A231-108127310E32}" type="parTrans" cxnId="{48CAA8AA-7140-6A4A-8CC1-67D3FEA0FAA0}">
      <dgm:prSet/>
      <dgm:spPr/>
      <dgm:t>
        <a:bodyPr/>
        <a:lstStyle/>
        <a:p>
          <a:endParaRPr lang="en-US"/>
        </a:p>
      </dgm:t>
    </dgm:pt>
    <dgm:pt modelId="{8849F2CB-78FC-354B-8587-B576D683C266}" type="sibTrans" cxnId="{48CAA8AA-7140-6A4A-8CC1-67D3FEA0FAA0}">
      <dgm:prSet/>
      <dgm:spPr/>
      <dgm:t>
        <a:bodyPr/>
        <a:lstStyle/>
        <a:p>
          <a:endParaRPr lang="en-US"/>
        </a:p>
      </dgm:t>
    </dgm:pt>
    <dgm:pt modelId="{052DFB1E-8B71-C144-BD15-7D15C0E406EA}">
      <dgm:prSet/>
      <dgm:spPr/>
      <dgm:t>
        <a:bodyPr/>
        <a:lstStyle/>
        <a:p>
          <a:r>
            <a:rPr lang="en-US"/>
            <a:t>Scoring logic</a:t>
          </a:r>
          <a:endParaRPr lang="en-US" dirty="0"/>
        </a:p>
      </dgm:t>
    </dgm:pt>
    <dgm:pt modelId="{400C372C-1352-0747-A775-2A09168610B0}" type="parTrans" cxnId="{DDD49BD8-8243-B646-8FD0-9B2BDB92BA1F}">
      <dgm:prSet/>
      <dgm:spPr/>
      <dgm:t>
        <a:bodyPr/>
        <a:lstStyle/>
        <a:p>
          <a:endParaRPr lang="en-US"/>
        </a:p>
      </dgm:t>
    </dgm:pt>
    <dgm:pt modelId="{B5AB8E02-FC0E-E04A-91B7-8825CF3C0CBC}" type="sibTrans" cxnId="{DDD49BD8-8243-B646-8FD0-9B2BDB92BA1F}">
      <dgm:prSet/>
      <dgm:spPr/>
      <dgm:t>
        <a:bodyPr/>
        <a:lstStyle/>
        <a:p>
          <a:endParaRPr lang="en-US"/>
        </a:p>
      </dgm:t>
    </dgm:pt>
    <dgm:pt modelId="{2D8D01EC-F957-D547-8079-B4571D0AF73D}">
      <dgm:prSet/>
      <dgm:spPr/>
      <dgm:t>
        <a:bodyPr/>
        <a:lstStyle/>
        <a:p>
          <a:r>
            <a:rPr lang="en-US" dirty="0"/>
            <a:t>Discard tiles</a:t>
          </a:r>
        </a:p>
      </dgm:t>
    </dgm:pt>
    <dgm:pt modelId="{B72BA7CD-7951-464A-905F-C21BE1D0DE6A}" type="parTrans" cxnId="{18D078D2-4BCF-6E45-8E58-F1F269D0423C}">
      <dgm:prSet/>
      <dgm:spPr/>
      <dgm:t>
        <a:bodyPr/>
        <a:lstStyle/>
        <a:p>
          <a:endParaRPr lang="en-US"/>
        </a:p>
      </dgm:t>
    </dgm:pt>
    <dgm:pt modelId="{00AB7C5F-8DBD-D042-9DF4-A15D30481F62}" type="sibTrans" cxnId="{18D078D2-4BCF-6E45-8E58-F1F269D0423C}">
      <dgm:prSet/>
      <dgm:spPr/>
      <dgm:t>
        <a:bodyPr/>
        <a:lstStyle/>
        <a:p>
          <a:endParaRPr lang="en-US"/>
        </a:p>
      </dgm:t>
    </dgm:pt>
    <dgm:pt modelId="{81A65A5B-F4BC-4B4B-84E7-4E5724BBC3E3}">
      <dgm:prSet/>
      <dgm:spPr/>
      <dgm:t>
        <a:bodyPr/>
        <a:lstStyle/>
        <a:p>
          <a:r>
            <a:rPr lang="en-US" dirty="0"/>
            <a:t>Improve on-screen buttons (submit, pass, discard)</a:t>
          </a:r>
        </a:p>
      </dgm:t>
    </dgm:pt>
    <dgm:pt modelId="{2B77D676-72BF-2F47-AD50-65EF394394A7}" type="parTrans" cxnId="{7F62A694-8795-0F46-A77F-A8FB77A36119}">
      <dgm:prSet/>
      <dgm:spPr/>
      <dgm:t>
        <a:bodyPr/>
        <a:lstStyle/>
        <a:p>
          <a:endParaRPr lang="en-US"/>
        </a:p>
      </dgm:t>
    </dgm:pt>
    <dgm:pt modelId="{2EBC0794-F820-DA4E-9A5A-8C6D778E593D}" type="sibTrans" cxnId="{7F62A694-8795-0F46-A77F-A8FB77A36119}">
      <dgm:prSet/>
      <dgm:spPr/>
      <dgm:t>
        <a:bodyPr/>
        <a:lstStyle/>
        <a:p>
          <a:endParaRPr lang="en-US"/>
        </a:p>
      </dgm:t>
    </dgm:pt>
    <dgm:pt modelId="{7EA0635E-8007-8949-9FF2-46724C45B375}" type="pres">
      <dgm:prSet presAssocID="{A82EBBEB-02CA-450A-ADF0-7E1C99D8D2D1}" presName="Name0" presStyleCnt="0">
        <dgm:presLayoutVars>
          <dgm:dir/>
          <dgm:resizeHandles val="exact"/>
        </dgm:presLayoutVars>
      </dgm:prSet>
      <dgm:spPr/>
    </dgm:pt>
    <dgm:pt modelId="{01CD5463-BB19-3548-BEB1-82D1144D0A4F}" type="pres">
      <dgm:prSet presAssocID="{A82EBBEB-02CA-450A-ADF0-7E1C99D8D2D1}" presName="arrow" presStyleLbl="bgShp" presStyleIdx="0" presStyleCnt="1"/>
      <dgm:spPr/>
    </dgm:pt>
    <dgm:pt modelId="{BA5C58F4-2E32-7F4B-9CD7-EA843F30E9CC}" type="pres">
      <dgm:prSet presAssocID="{A82EBBEB-02CA-450A-ADF0-7E1C99D8D2D1}" presName="points" presStyleCnt="0"/>
      <dgm:spPr/>
    </dgm:pt>
    <dgm:pt modelId="{79088242-90ED-2A41-A72C-A23A01906758}" type="pres">
      <dgm:prSet presAssocID="{11AE9903-8A7D-40BB-AF2D-0827DA2C4880}" presName="compositeA" presStyleCnt="0"/>
      <dgm:spPr/>
    </dgm:pt>
    <dgm:pt modelId="{87991797-BB72-B948-972C-524A53513DB4}" type="pres">
      <dgm:prSet presAssocID="{11AE9903-8A7D-40BB-AF2D-0827DA2C4880}" presName="textA" presStyleLbl="revTx" presStyleIdx="0" presStyleCnt="7">
        <dgm:presLayoutVars>
          <dgm:bulletEnabled val="1"/>
        </dgm:presLayoutVars>
      </dgm:prSet>
      <dgm:spPr/>
    </dgm:pt>
    <dgm:pt modelId="{6D417AA3-5B50-C84D-A6B0-AB1B21C2033C}" type="pres">
      <dgm:prSet presAssocID="{11AE9903-8A7D-40BB-AF2D-0827DA2C4880}" presName="circleA" presStyleLbl="node1" presStyleIdx="0" presStyleCnt="7"/>
      <dgm:spPr/>
    </dgm:pt>
    <dgm:pt modelId="{5F0F6CB7-B072-9849-8964-247EE9C95C1C}" type="pres">
      <dgm:prSet presAssocID="{11AE9903-8A7D-40BB-AF2D-0827DA2C4880}" presName="spaceA" presStyleCnt="0"/>
      <dgm:spPr/>
    </dgm:pt>
    <dgm:pt modelId="{099CB9B6-C67D-9A44-8776-6A4F78B1A0B4}" type="pres">
      <dgm:prSet presAssocID="{D399CA55-417C-43BC-A648-1F4C0D1A7548}" presName="space" presStyleCnt="0"/>
      <dgm:spPr/>
    </dgm:pt>
    <dgm:pt modelId="{188FCC11-73A4-D04B-B66B-4D8E18BF6938}" type="pres">
      <dgm:prSet presAssocID="{1C0E0690-0D28-498A-9713-AAA00D9F988C}" presName="compositeB" presStyleCnt="0"/>
      <dgm:spPr/>
    </dgm:pt>
    <dgm:pt modelId="{883A6DA0-9A93-B14C-9B1F-DFBACEF3CF2D}" type="pres">
      <dgm:prSet presAssocID="{1C0E0690-0D28-498A-9713-AAA00D9F988C}" presName="textB" presStyleLbl="revTx" presStyleIdx="1" presStyleCnt="7">
        <dgm:presLayoutVars>
          <dgm:bulletEnabled val="1"/>
        </dgm:presLayoutVars>
      </dgm:prSet>
      <dgm:spPr/>
    </dgm:pt>
    <dgm:pt modelId="{645C7D3B-4497-2E42-AD75-4EEFAA5AAC87}" type="pres">
      <dgm:prSet presAssocID="{1C0E0690-0D28-498A-9713-AAA00D9F988C}" presName="circleB" presStyleLbl="node1" presStyleIdx="1" presStyleCnt="7"/>
      <dgm:spPr/>
    </dgm:pt>
    <dgm:pt modelId="{211B5D84-7370-A44A-96F8-43AAF7C58265}" type="pres">
      <dgm:prSet presAssocID="{1C0E0690-0D28-498A-9713-AAA00D9F988C}" presName="spaceB" presStyleCnt="0"/>
      <dgm:spPr/>
    </dgm:pt>
    <dgm:pt modelId="{81325766-FCC4-B64B-B2EE-70C60C37F454}" type="pres">
      <dgm:prSet presAssocID="{15990F3A-020E-4F6E-8FAA-5A892B027742}" presName="space" presStyleCnt="0"/>
      <dgm:spPr/>
    </dgm:pt>
    <dgm:pt modelId="{800CC7E6-DD11-4D42-A12E-3D1AE32A6C92}" type="pres">
      <dgm:prSet presAssocID="{30E7E69C-CFDD-4141-8033-E02187194337}" presName="compositeA" presStyleCnt="0"/>
      <dgm:spPr/>
    </dgm:pt>
    <dgm:pt modelId="{CF862E0B-B954-3441-BA70-4DFD87815EFF}" type="pres">
      <dgm:prSet presAssocID="{30E7E69C-CFDD-4141-8033-E02187194337}" presName="textA" presStyleLbl="revTx" presStyleIdx="2" presStyleCnt="7">
        <dgm:presLayoutVars>
          <dgm:bulletEnabled val="1"/>
        </dgm:presLayoutVars>
      </dgm:prSet>
      <dgm:spPr/>
    </dgm:pt>
    <dgm:pt modelId="{C8F2C778-25CD-214D-BB21-9D362513B1B2}" type="pres">
      <dgm:prSet presAssocID="{30E7E69C-CFDD-4141-8033-E02187194337}" presName="circleA" presStyleLbl="node1" presStyleIdx="2" presStyleCnt="7"/>
      <dgm:spPr/>
    </dgm:pt>
    <dgm:pt modelId="{5F53A55C-5F76-4340-B9CF-28C8C94579F8}" type="pres">
      <dgm:prSet presAssocID="{30E7E69C-CFDD-4141-8033-E02187194337}" presName="spaceA" presStyleCnt="0"/>
      <dgm:spPr/>
    </dgm:pt>
    <dgm:pt modelId="{680DA12D-EB60-6B40-91E5-6A36B1E883DC}" type="pres">
      <dgm:prSet presAssocID="{0B3221A2-15F9-4128-8E4D-76E36777D374}" presName="space" presStyleCnt="0"/>
      <dgm:spPr/>
    </dgm:pt>
    <dgm:pt modelId="{9A1BB822-29AF-5148-9D5E-8A87089FC047}" type="pres">
      <dgm:prSet presAssocID="{70FC1ADB-F403-4C8D-9765-CD47B92C50B7}" presName="compositeB" presStyleCnt="0"/>
      <dgm:spPr/>
    </dgm:pt>
    <dgm:pt modelId="{E39A62E1-CA12-AD47-AA8A-E2644066011A}" type="pres">
      <dgm:prSet presAssocID="{70FC1ADB-F403-4C8D-9765-CD47B92C50B7}" presName="textB" presStyleLbl="revTx" presStyleIdx="3" presStyleCnt="7">
        <dgm:presLayoutVars>
          <dgm:bulletEnabled val="1"/>
        </dgm:presLayoutVars>
      </dgm:prSet>
      <dgm:spPr/>
    </dgm:pt>
    <dgm:pt modelId="{359A01E4-AA9F-BB45-B6DA-37EBF07CB8C5}" type="pres">
      <dgm:prSet presAssocID="{70FC1ADB-F403-4C8D-9765-CD47B92C50B7}" presName="circleB" presStyleLbl="node1" presStyleIdx="3" presStyleCnt="7"/>
      <dgm:spPr/>
    </dgm:pt>
    <dgm:pt modelId="{0EF3EF40-DA7E-8C4E-A6DD-1A5C58435B6C}" type="pres">
      <dgm:prSet presAssocID="{70FC1ADB-F403-4C8D-9765-CD47B92C50B7}" presName="spaceB" presStyleCnt="0"/>
      <dgm:spPr/>
    </dgm:pt>
    <dgm:pt modelId="{BB7A7A03-A3A6-5540-A187-512A4C623D55}" type="pres">
      <dgm:prSet presAssocID="{7E5A4FDA-44F3-4D74-8C6E-10EFF615E7FD}" presName="space" presStyleCnt="0"/>
      <dgm:spPr/>
    </dgm:pt>
    <dgm:pt modelId="{86E2843C-870B-F547-BA18-D0D104A3D7AD}" type="pres">
      <dgm:prSet presAssocID="{995A1454-1744-47A0-9EA0-ADD8F0B949A8}" presName="compositeA" presStyleCnt="0"/>
      <dgm:spPr/>
    </dgm:pt>
    <dgm:pt modelId="{3E8278F2-DDF1-B342-9B77-86C9C096598F}" type="pres">
      <dgm:prSet presAssocID="{995A1454-1744-47A0-9EA0-ADD8F0B949A8}" presName="textA" presStyleLbl="revTx" presStyleIdx="4" presStyleCnt="7">
        <dgm:presLayoutVars>
          <dgm:bulletEnabled val="1"/>
        </dgm:presLayoutVars>
      </dgm:prSet>
      <dgm:spPr/>
    </dgm:pt>
    <dgm:pt modelId="{AE5CB9A2-D9DA-5C4A-B635-A79478AEBD2A}" type="pres">
      <dgm:prSet presAssocID="{995A1454-1744-47A0-9EA0-ADD8F0B949A8}" presName="circleA" presStyleLbl="node1" presStyleIdx="4" presStyleCnt="7"/>
      <dgm:spPr/>
    </dgm:pt>
    <dgm:pt modelId="{72D8674F-808A-6343-938F-ED973AFE6A62}" type="pres">
      <dgm:prSet presAssocID="{995A1454-1744-47A0-9EA0-ADD8F0B949A8}" presName="spaceA" presStyleCnt="0"/>
      <dgm:spPr/>
    </dgm:pt>
    <dgm:pt modelId="{18A1A1F8-A603-7447-B538-6A9C73AD0A88}" type="pres">
      <dgm:prSet presAssocID="{545273A2-D1D0-4ADE-B97D-384AD2E19D22}" presName="space" presStyleCnt="0"/>
      <dgm:spPr/>
    </dgm:pt>
    <dgm:pt modelId="{C64180DB-065B-D345-BAA4-265A24661826}" type="pres">
      <dgm:prSet presAssocID="{B022395E-A6FA-0C46-AE4A-4721FF287AFA}" presName="compositeB" presStyleCnt="0"/>
      <dgm:spPr/>
    </dgm:pt>
    <dgm:pt modelId="{221A801A-9D32-C44C-B5A3-2214F3D92475}" type="pres">
      <dgm:prSet presAssocID="{B022395E-A6FA-0C46-AE4A-4721FF287AFA}" presName="textB" presStyleLbl="revTx" presStyleIdx="5" presStyleCnt="7">
        <dgm:presLayoutVars>
          <dgm:bulletEnabled val="1"/>
        </dgm:presLayoutVars>
      </dgm:prSet>
      <dgm:spPr/>
    </dgm:pt>
    <dgm:pt modelId="{4DE0DFF4-AA9E-6845-B343-3A4547A2E65B}" type="pres">
      <dgm:prSet presAssocID="{B022395E-A6FA-0C46-AE4A-4721FF287AFA}" presName="circleB" presStyleLbl="node1" presStyleIdx="5" presStyleCnt="7"/>
      <dgm:spPr/>
    </dgm:pt>
    <dgm:pt modelId="{3C3FC8F4-F861-9B46-B69A-4C0BB8891047}" type="pres">
      <dgm:prSet presAssocID="{B022395E-A6FA-0C46-AE4A-4721FF287AFA}" presName="spaceB" presStyleCnt="0"/>
      <dgm:spPr/>
    </dgm:pt>
    <dgm:pt modelId="{F02857B9-482F-AE45-8EB2-84FE82E4AF8B}" type="pres">
      <dgm:prSet presAssocID="{F11EF8AE-6462-F147-BA29-317E947B97BF}" presName="space" presStyleCnt="0"/>
      <dgm:spPr/>
    </dgm:pt>
    <dgm:pt modelId="{C33E3EFF-5817-2047-B61F-66EBAE5B387A}" type="pres">
      <dgm:prSet presAssocID="{3D302A5E-7153-624A-AA39-95C885C83DC9}" presName="compositeA" presStyleCnt="0"/>
      <dgm:spPr/>
    </dgm:pt>
    <dgm:pt modelId="{DEFFCD66-9341-4D4F-8813-979866313BF0}" type="pres">
      <dgm:prSet presAssocID="{3D302A5E-7153-624A-AA39-95C885C83DC9}" presName="textA" presStyleLbl="revTx" presStyleIdx="6" presStyleCnt="7">
        <dgm:presLayoutVars>
          <dgm:bulletEnabled val="1"/>
        </dgm:presLayoutVars>
      </dgm:prSet>
      <dgm:spPr/>
    </dgm:pt>
    <dgm:pt modelId="{91F8BD43-00B2-784A-A7EE-5FD699361FD0}" type="pres">
      <dgm:prSet presAssocID="{3D302A5E-7153-624A-AA39-95C885C83DC9}" presName="circleA" presStyleLbl="node1" presStyleIdx="6" presStyleCnt="7"/>
      <dgm:spPr/>
    </dgm:pt>
    <dgm:pt modelId="{E9B24FE2-0971-4D4E-B725-F5E2C2DFEEB0}" type="pres">
      <dgm:prSet presAssocID="{3D302A5E-7153-624A-AA39-95C885C83DC9}" presName="spaceA" presStyleCnt="0"/>
      <dgm:spPr/>
    </dgm:pt>
  </dgm:ptLst>
  <dgm:cxnLst>
    <dgm:cxn modelId="{6315BB05-89B1-3E42-8142-734C05F1EBBB}" type="presOf" srcId="{35B58F65-BDAB-0D4D-BC0E-7F5A61F87D0A}" destId="{221A801A-9D32-C44C-B5A3-2214F3D92475}" srcOrd="0" destOrd="1" presId="urn:microsoft.com/office/officeart/2005/8/layout/hProcess11"/>
    <dgm:cxn modelId="{1DB57507-7DD1-654F-AD75-FB38E3633709}" type="presOf" srcId="{814FBD6B-E8B9-4A8A-99A6-3C744024F994}" destId="{883A6DA0-9A93-B14C-9B1F-DFBACEF3CF2D}" srcOrd="0" destOrd="1" presId="urn:microsoft.com/office/officeart/2005/8/layout/hProcess11"/>
    <dgm:cxn modelId="{0A8F9812-BC46-BF49-9D3B-F7279608AC17}" type="presOf" srcId="{70FC1ADB-F403-4C8D-9765-CD47B92C50B7}" destId="{E39A62E1-CA12-AD47-AA8A-E2644066011A}" srcOrd="0" destOrd="0" presId="urn:microsoft.com/office/officeart/2005/8/layout/hProcess11"/>
    <dgm:cxn modelId="{87FF1817-242E-5B4D-8F62-F093B1960312}" type="presOf" srcId="{2D8D01EC-F957-D547-8079-B4571D0AF73D}" destId="{3E8278F2-DDF1-B342-9B77-86C9C096598F}" srcOrd="0" destOrd="2" presId="urn:microsoft.com/office/officeart/2005/8/layout/hProcess11"/>
    <dgm:cxn modelId="{AFBAE61B-0BFE-7D4B-AB3E-5FB6C3C82F9C}" srcId="{70FC1ADB-F403-4C8D-9765-CD47B92C50B7}" destId="{E7187A14-CAF6-644A-92B6-36FF53D38E86}" srcOrd="1" destOrd="0" parTransId="{694A52A3-AF46-4F45-B914-E5FE4D651A0C}" sibTransId="{94259D5A-C9D0-2341-BDA4-1FB78015B6F2}"/>
    <dgm:cxn modelId="{A1A6E225-4E79-B441-A8E9-BFAA5D414143}" type="presOf" srcId="{3D302A5E-7153-624A-AA39-95C885C83DC9}" destId="{DEFFCD66-9341-4D4F-8813-979866313BF0}" srcOrd="0" destOrd="0" presId="urn:microsoft.com/office/officeart/2005/8/layout/hProcess11"/>
    <dgm:cxn modelId="{BA9E442B-3EF8-4346-B5D8-ADFAF795F26C}" type="presOf" srcId="{30E7E69C-CFDD-4141-8033-E02187194337}" destId="{CF862E0B-B954-3441-BA70-4DFD87815EFF}" srcOrd="0" destOrd="0" presId="urn:microsoft.com/office/officeart/2005/8/layout/hProcess11"/>
    <dgm:cxn modelId="{22D3722C-DC5F-724A-AF5F-CF3200A17F12}" type="presOf" srcId="{36D8DE8C-B77D-4045-9E9F-0F565E47F034}" destId="{CF862E0B-B954-3441-BA70-4DFD87815EFF}" srcOrd="0" destOrd="2" presId="urn:microsoft.com/office/officeart/2005/8/layout/hProcess11"/>
    <dgm:cxn modelId="{9BA7F137-85A3-8741-A8ED-6642B105116F}" type="presOf" srcId="{E7187A14-CAF6-644A-92B6-36FF53D38E86}" destId="{E39A62E1-CA12-AD47-AA8A-E2644066011A}" srcOrd="0" destOrd="2" presId="urn:microsoft.com/office/officeart/2005/8/layout/hProcess11"/>
    <dgm:cxn modelId="{EDB18B3F-E7D9-4B83-B7F5-951359A51026}" srcId="{A82EBBEB-02CA-450A-ADF0-7E1C99D8D2D1}" destId="{1C0E0690-0D28-498A-9713-AAA00D9F988C}" srcOrd="1" destOrd="0" parTransId="{20FDDFC3-5A94-4CF6-810E-1E90F9A3B358}" sibTransId="{15990F3A-020E-4F6E-8FAA-5A892B027742}"/>
    <dgm:cxn modelId="{485F2041-CBA9-CA43-B233-0BE158F06B22}" type="presOf" srcId="{1EAA47B6-3798-A249-A119-522A088C9C91}" destId="{CF862E0B-B954-3441-BA70-4DFD87815EFF}" srcOrd="0" destOrd="1" presId="urn:microsoft.com/office/officeart/2005/8/layout/hProcess11"/>
    <dgm:cxn modelId="{CE751A5E-461F-8D44-BA92-BD8E94F739E2}" type="presOf" srcId="{A82EBBEB-02CA-450A-ADF0-7E1C99D8D2D1}" destId="{7EA0635E-8007-8949-9FF2-46724C45B375}" srcOrd="0" destOrd="0" presId="urn:microsoft.com/office/officeart/2005/8/layout/hProcess11"/>
    <dgm:cxn modelId="{4186D965-C0E8-FC4A-BE80-9DC9F019B923}" type="presOf" srcId="{1C0E0690-0D28-498A-9713-AAA00D9F988C}" destId="{883A6DA0-9A93-B14C-9B1F-DFBACEF3CF2D}" srcOrd="0" destOrd="0" presId="urn:microsoft.com/office/officeart/2005/8/layout/hProcess11"/>
    <dgm:cxn modelId="{F5AF6474-A072-164E-A567-80A8394ACF48}" type="presOf" srcId="{995A1454-1744-47A0-9EA0-ADD8F0B949A8}" destId="{3E8278F2-DDF1-B342-9B77-86C9C096598F}" srcOrd="0" destOrd="0" presId="urn:microsoft.com/office/officeart/2005/8/layout/hProcess11"/>
    <dgm:cxn modelId="{B5F13076-4162-1441-8D22-ED1563A73748}" type="presOf" srcId="{D67D43E7-399C-D44D-8FDD-BDEBF3FCE904}" destId="{E39A62E1-CA12-AD47-AA8A-E2644066011A}" srcOrd="0" destOrd="1" presId="urn:microsoft.com/office/officeart/2005/8/layout/hProcess11"/>
    <dgm:cxn modelId="{65082B81-04CE-4B76-B6CB-24846B054540}" srcId="{A82EBBEB-02CA-450A-ADF0-7E1C99D8D2D1}" destId="{70FC1ADB-F403-4C8D-9765-CD47B92C50B7}" srcOrd="3" destOrd="0" parTransId="{AF5826A2-D9AF-42A1-B720-8C9AE2511BE7}" sibTransId="{7E5A4FDA-44F3-4D74-8C6E-10EFF615E7FD}"/>
    <dgm:cxn modelId="{1BFA7182-15BC-9D4E-848F-70B4190001B0}" type="presOf" srcId="{81A65A5B-F4BC-4B4B-84E7-4E5724BBC3E3}" destId="{3E8278F2-DDF1-B342-9B77-86C9C096598F}" srcOrd="0" destOrd="3" presId="urn:microsoft.com/office/officeart/2005/8/layout/hProcess11"/>
    <dgm:cxn modelId="{A754D290-689F-5E4E-A1E7-D82D47E9FE40}" type="presOf" srcId="{B022395E-A6FA-0C46-AE4A-4721FF287AFA}" destId="{221A801A-9D32-C44C-B5A3-2214F3D92475}" srcOrd="0" destOrd="0" presId="urn:microsoft.com/office/officeart/2005/8/layout/hProcess11"/>
    <dgm:cxn modelId="{040B7B91-68A6-40D3-BEEC-086C3609372F}" srcId="{A82EBBEB-02CA-450A-ADF0-7E1C99D8D2D1}" destId="{11AE9903-8A7D-40BB-AF2D-0827DA2C4880}" srcOrd="0" destOrd="0" parTransId="{92C6F6EE-E440-4C94-A517-2DE87BF86B82}" sibTransId="{D399CA55-417C-43BC-A648-1F4C0D1A7548}"/>
    <dgm:cxn modelId="{7D5CD792-05C1-5641-B84C-0658524A1796}" srcId="{30E7E69C-CFDD-4141-8033-E02187194337}" destId="{1EAA47B6-3798-A249-A119-522A088C9C91}" srcOrd="0" destOrd="0" parTransId="{F430FF4A-9D1C-AD4B-B405-72D243E9526C}" sibTransId="{901A131F-EF0D-5546-A08E-06F8CEA680ED}"/>
    <dgm:cxn modelId="{7F62A694-8795-0F46-A77F-A8FB77A36119}" srcId="{995A1454-1744-47A0-9EA0-ADD8F0B949A8}" destId="{81A65A5B-F4BC-4B4B-84E7-4E5724BBC3E3}" srcOrd="2" destOrd="0" parTransId="{2B77D676-72BF-2F47-AD50-65EF394394A7}" sibTransId="{2EBC0794-F820-DA4E-9A5A-8C6D778E593D}"/>
    <dgm:cxn modelId="{6A7FDD99-29BD-5B41-974C-CF5428D0CB3E}" srcId="{B022395E-A6FA-0C46-AE4A-4721FF287AFA}" destId="{35B58F65-BDAB-0D4D-BC0E-7F5A61F87D0A}" srcOrd="0" destOrd="0" parTransId="{C779BE1D-6BA5-634B-A09F-66E9E0D2BDA5}" sibTransId="{E6B7FBC2-CB77-D748-ABF2-37E2817CF959}"/>
    <dgm:cxn modelId="{4961989C-B8C3-45EF-93AF-E20A5C24D9C1}" srcId="{A82EBBEB-02CA-450A-ADF0-7E1C99D8D2D1}" destId="{30E7E69C-CFDD-4141-8033-E02187194337}" srcOrd="2" destOrd="0" parTransId="{497FA2C5-344C-4358-A83D-19A6BA41A8C9}" sibTransId="{0B3221A2-15F9-4128-8E4D-76E36777D374}"/>
    <dgm:cxn modelId="{9A5C7DA2-BDF9-FE44-97C9-63ED30499AF2}" srcId="{A82EBBEB-02CA-450A-ADF0-7E1C99D8D2D1}" destId="{B022395E-A6FA-0C46-AE4A-4721FF287AFA}" srcOrd="5" destOrd="0" parTransId="{BE228C12-FA83-864C-837D-DF7E63167804}" sibTransId="{F11EF8AE-6462-F147-BA29-317E947B97BF}"/>
    <dgm:cxn modelId="{48CAA8AA-7140-6A4A-8CC1-67D3FEA0FAA0}" srcId="{70FC1ADB-F403-4C8D-9765-CD47B92C50B7}" destId="{D67D43E7-399C-D44D-8FDD-BDEBF3FCE904}" srcOrd="0" destOrd="0" parTransId="{5D01121D-0216-1042-A231-108127310E32}" sibTransId="{8849F2CB-78FC-354B-8587-B576D683C266}"/>
    <dgm:cxn modelId="{A35E63AD-0DEC-2848-9279-73549E19BA38}" srcId="{A82EBBEB-02CA-450A-ADF0-7E1C99D8D2D1}" destId="{3D302A5E-7153-624A-AA39-95C885C83DC9}" srcOrd="6" destOrd="0" parTransId="{688C8581-C70C-C84E-A580-AD99F31D5B53}" sibTransId="{1328F71D-FE38-C24B-B67F-6C359AD61B1B}"/>
    <dgm:cxn modelId="{ACEA2EC3-261C-9047-80F5-23A2CE030073}" srcId="{30E7E69C-CFDD-4141-8033-E02187194337}" destId="{36D8DE8C-B77D-4045-9E9F-0F565E47F034}" srcOrd="1" destOrd="0" parTransId="{16E89AF9-E862-8D4E-9388-1E6183B9CF7A}" sibTransId="{021C985D-C192-B447-9633-39E1929CE23B}"/>
    <dgm:cxn modelId="{ACBD6BCB-C5A9-43C2-976D-956B0E2958CF}" srcId="{A82EBBEB-02CA-450A-ADF0-7E1C99D8D2D1}" destId="{995A1454-1744-47A0-9EA0-ADD8F0B949A8}" srcOrd="4" destOrd="0" parTransId="{05E5A0CC-2942-4506-B841-382089CE30C4}" sibTransId="{545273A2-D1D0-4ADE-B97D-384AD2E19D22}"/>
    <dgm:cxn modelId="{18D078D2-4BCF-6E45-8E58-F1F269D0423C}" srcId="{995A1454-1744-47A0-9EA0-ADD8F0B949A8}" destId="{2D8D01EC-F957-D547-8079-B4571D0AF73D}" srcOrd="1" destOrd="0" parTransId="{B72BA7CD-7951-464A-905F-C21BE1D0DE6A}" sibTransId="{00AB7C5F-8DBD-D042-9DF4-A15D30481F62}"/>
    <dgm:cxn modelId="{DDD49BD8-8243-B646-8FD0-9B2BDB92BA1F}" srcId="{995A1454-1744-47A0-9EA0-ADD8F0B949A8}" destId="{052DFB1E-8B71-C144-BD15-7D15C0E406EA}" srcOrd="0" destOrd="0" parTransId="{400C372C-1352-0747-A775-2A09168610B0}" sibTransId="{B5AB8E02-FC0E-E04A-91B7-8825CF3C0CBC}"/>
    <dgm:cxn modelId="{986B94E3-352B-4CB1-8562-C383188E02D7}" srcId="{1C0E0690-0D28-498A-9713-AAA00D9F988C}" destId="{814FBD6B-E8B9-4A8A-99A6-3C744024F994}" srcOrd="0" destOrd="0" parTransId="{AE47D0DD-79C5-4DC7-8A18-862C95366DE5}" sibTransId="{ABC08D6C-03A8-45C5-9D67-9A046D3CA252}"/>
    <dgm:cxn modelId="{EAAF61F8-D68C-9A4C-80B7-932010A7BCC8}" type="presOf" srcId="{11AE9903-8A7D-40BB-AF2D-0827DA2C4880}" destId="{87991797-BB72-B948-972C-524A53513DB4}" srcOrd="0" destOrd="0" presId="urn:microsoft.com/office/officeart/2005/8/layout/hProcess11"/>
    <dgm:cxn modelId="{1F1B62FD-B3F7-CA4A-9F15-BE11A2C817F8}" type="presOf" srcId="{052DFB1E-8B71-C144-BD15-7D15C0E406EA}" destId="{3E8278F2-DDF1-B342-9B77-86C9C096598F}" srcOrd="0" destOrd="1" presId="urn:microsoft.com/office/officeart/2005/8/layout/hProcess11"/>
    <dgm:cxn modelId="{C4D19F57-579C-494A-A554-B0FC7F7B8C6A}" type="presParOf" srcId="{7EA0635E-8007-8949-9FF2-46724C45B375}" destId="{01CD5463-BB19-3548-BEB1-82D1144D0A4F}" srcOrd="0" destOrd="0" presId="urn:microsoft.com/office/officeart/2005/8/layout/hProcess11"/>
    <dgm:cxn modelId="{DF6DDEF3-5FF6-E644-BD28-0B934029A835}" type="presParOf" srcId="{7EA0635E-8007-8949-9FF2-46724C45B375}" destId="{BA5C58F4-2E32-7F4B-9CD7-EA843F30E9CC}" srcOrd="1" destOrd="0" presId="urn:microsoft.com/office/officeart/2005/8/layout/hProcess11"/>
    <dgm:cxn modelId="{0C5F5A23-BE99-7C42-AC6E-B69D5C59FDE3}" type="presParOf" srcId="{BA5C58F4-2E32-7F4B-9CD7-EA843F30E9CC}" destId="{79088242-90ED-2A41-A72C-A23A01906758}" srcOrd="0" destOrd="0" presId="urn:microsoft.com/office/officeart/2005/8/layout/hProcess11"/>
    <dgm:cxn modelId="{DC399EDA-4AAD-7443-9FD7-D301382A631E}" type="presParOf" srcId="{79088242-90ED-2A41-A72C-A23A01906758}" destId="{87991797-BB72-B948-972C-524A53513DB4}" srcOrd="0" destOrd="0" presId="urn:microsoft.com/office/officeart/2005/8/layout/hProcess11"/>
    <dgm:cxn modelId="{D1DE1305-2CB1-8B4A-B9A7-41C63536D7D4}" type="presParOf" srcId="{79088242-90ED-2A41-A72C-A23A01906758}" destId="{6D417AA3-5B50-C84D-A6B0-AB1B21C2033C}" srcOrd="1" destOrd="0" presId="urn:microsoft.com/office/officeart/2005/8/layout/hProcess11"/>
    <dgm:cxn modelId="{5178C2C3-80DF-4B44-A854-B529FFD912A2}" type="presParOf" srcId="{79088242-90ED-2A41-A72C-A23A01906758}" destId="{5F0F6CB7-B072-9849-8964-247EE9C95C1C}" srcOrd="2" destOrd="0" presId="urn:microsoft.com/office/officeart/2005/8/layout/hProcess11"/>
    <dgm:cxn modelId="{22895C30-6935-724A-8F15-D3EA89E9F6F8}" type="presParOf" srcId="{BA5C58F4-2E32-7F4B-9CD7-EA843F30E9CC}" destId="{099CB9B6-C67D-9A44-8776-6A4F78B1A0B4}" srcOrd="1" destOrd="0" presId="urn:microsoft.com/office/officeart/2005/8/layout/hProcess11"/>
    <dgm:cxn modelId="{06F067A2-BD90-3445-BA66-1BE65FED2902}" type="presParOf" srcId="{BA5C58F4-2E32-7F4B-9CD7-EA843F30E9CC}" destId="{188FCC11-73A4-D04B-B66B-4D8E18BF6938}" srcOrd="2" destOrd="0" presId="urn:microsoft.com/office/officeart/2005/8/layout/hProcess11"/>
    <dgm:cxn modelId="{425BF1C7-EFE8-6149-9C27-9A164B08AFEB}" type="presParOf" srcId="{188FCC11-73A4-D04B-B66B-4D8E18BF6938}" destId="{883A6DA0-9A93-B14C-9B1F-DFBACEF3CF2D}" srcOrd="0" destOrd="0" presId="urn:microsoft.com/office/officeart/2005/8/layout/hProcess11"/>
    <dgm:cxn modelId="{A700292B-ADF8-5544-A922-476DA8D8BF39}" type="presParOf" srcId="{188FCC11-73A4-D04B-B66B-4D8E18BF6938}" destId="{645C7D3B-4497-2E42-AD75-4EEFAA5AAC87}" srcOrd="1" destOrd="0" presId="urn:microsoft.com/office/officeart/2005/8/layout/hProcess11"/>
    <dgm:cxn modelId="{428B1F40-5396-564D-AA52-D1A254122B7E}" type="presParOf" srcId="{188FCC11-73A4-D04B-B66B-4D8E18BF6938}" destId="{211B5D84-7370-A44A-96F8-43AAF7C58265}" srcOrd="2" destOrd="0" presId="urn:microsoft.com/office/officeart/2005/8/layout/hProcess11"/>
    <dgm:cxn modelId="{B86F8443-17F7-8E42-AA32-45F80FE846B7}" type="presParOf" srcId="{BA5C58F4-2E32-7F4B-9CD7-EA843F30E9CC}" destId="{81325766-FCC4-B64B-B2EE-70C60C37F454}" srcOrd="3" destOrd="0" presId="urn:microsoft.com/office/officeart/2005/8/layout/hProcess11"/>
    <dgm:cxn modelId="{70225441-07A7-F643-80FB-49C4BE401F2A}" type="presParOf" srcId="{BA5C58F4-2E32-7F4B-9CD7-EA843F30E9CC}" destId="{800CC7E6-DD11-4D42-A12E-3D1AE32A6C92}" srcOrd="4" destOrd="0" presId="urn:microsoft.com/office/officeart/2005/8/layout/hProcess11"/>
    <dgm:cxn modelId="{0A9B724C-138D-AA40-A592-D2D3EBBB7F2C}" type="presParOf" srcId="{800CC7E6-DD11-4D42-A12E-3D1AE32A6C92}" destId="{CF862E0B-B954-3441-BA70-4DFD87815EFF}" srcOrd="0" destOrd="0" presId="urn:microsoft.com/office/officeart/2005/8/layout/hProcess11"/>
    <dgm:cxn modelId="{8AEDE212-872B-FA45-AE66-1CAD09B042C0}" type="presParOf" srcId="{800CC7E6-DD11-4D42-A12E-3D1AE32A6C92}" destId="{C8F2C778-25CD-214D-BB21-9D362513B1B2}" srcOrd="1" destOrd="0" presId="urn:microsoft.com/office/officeart/2005/8/layout/hProcess11"/>
    <dgm:cxn modelId="{7A9D063D-FF53-FD46-AD56-0DC7510F257E}" type="presParOf" srcId="{800CC7E6-DD11-4D42-A12E-3D1AE32A6C92}" destId="{5F53A55C-5F76-4340-B9CF-28C8C94579F8}" srcOrd="2" destOrd="0" presId="urn:microsoft.com/office/officeart/2005/8/layout/hProcess11"/>
    <dgm:cxn modelId="{A253A56A-A655-B245-BFD0-CDEFEA6F01BE}" type="presParOf" srcId="{BA5C58F4-2E32-7F4B-9CD7-EA843F30E9CC}" destId="{680DA12D-EB60-6B40-91E5-6A36B1E883DC}" srcOrd="5" destOrd="0" presId="urn:microsoft.com/office/officeart/2005/8/layout/hProcess11"/>
    <dgm:cxn modelId="{09A727F9-253D-9842-ACB6-1B3C3E47816E}" type="presParOf" srcId="{BA5C58F4-2E32-7F4B-9CD7-EA843F30E9CC}" destId="{9A1BB822-29AF-5148-9D5E-8A87089FC047}" srcOrd="6" destOrd="0" presId="urn:microsoft.com/office/officeart/2005/8/layout/hProcess11"/>
    <dgm:cxn modelId="{42F86568-760A-C043-A6E2-316422792F16}" type="presParOf" srcId="{9A1BB822-29AF-5148-9D5E-8A87089FC047}" destId="{E39A62E1-CA12-AD47-AA8A-E2644066011A}" srcOrd="0" destOrd="0" presId="urn:microsoft.com/office/officeart/2005/8/layout/hProcess11"/>
    <dgm:cxn modelId="{0AC67728-2EB7-4A4D-A424-E404AE33B8CA}" type="presParOf" srcId="{9A1BB822-29AF-5148-9D5E-8A87089FC047}" destId="{359A01E4-AA9F-BB45-B6DA-37EBF07CB8C5}" srcOrd="1" destOrd="0" presId="urn:microsoft.com/office/officeart/2005/8/layout/hProcess11"/>
    <dgm:cxn modelId="{3BD9DB3A-60AE-3E44-854D-B5B6FA7F1259}" type="presParOf" srcId="{9A1BB822-29AF-5148-9D5E-8A87089FC047}" destId="{0EF3EF40-DA7E-8C4E-A6DD-1A5C58435B6C}" srcOrd="2" destOrd="0" presId="urn:microsoft.com/office/officeart/2005/8/layout/hProcess11"/>
    <dgm:cxn modelId="{F83D3855-9C7C-C741-BD32-97824F01A608}" type="presParOf" srcId="{BA5C58F4-2E32-7F4B-9CD7-EA843F30E9CC}" destId="{BB7A7A03-A3A6-5540-A187-512A4C623D55}" srcOrd="7" destOrd="0" presId="urn:microsoft.com/office/officeart/2005/8/layout/hProcess11"/>
    <dgm:cxn modelId="{4E91C974-C8A8-0645-8285-4C628BC2751F}" type="presParOf" srcId="{BA5C58F4-2E32-7F4B-9CD7-EA843F30E9CC}" destId="{86E2843C-870B-F547-BA18-D0D104A3D7AD}" srcOrd="8" destOrd="0" presId="urn:microsoft.com/office/officeart/2005/8/layout/hProcess11"/>
    <dgm:cxn modelId="{C8A245F7-6B51-084A-8B7F-C41A6A074D65}" type="presParOf" srcId="{86E2843C-870B-F547-BA18-D0D104A3D7AD}" destId="{3E8278F2-DDF1-B342-9B77-86C9C096598F}" srcOrd="0" destOrd="0" presId="urn:microsoft.com/office/officeart/2005/8/layout/hProcess11"/>
    <dgm:cxn modelId="{A0450879-1CF5-5945-A525-94BC3FA2305A}" type="presParOf" srcId="{86E2843C-870B-F547-BA18-D0D104A3D7AD}" destId="{AE5CB9A2-D9DA-5C4A-B635-A79478AEBD2A}" srcOrd="1" destOrd="0" presId="urn:microsoft.com/office/officeart/2005/8/layout/hProcess11"/>
    <dgm:cxn modelId="{C0B72884-3099-FD4D-912C-0DEE1FA8FC4E}" type="presParOf" srcId="{86E2843C-870B-F547-BA18-D0D104A3D7AD}" destId="{72D8674F-808A-6343-938F-ED973AFE6A62}" srcOrd="2" destOrd="0" presId="urn:microsoft.com/office/officeart/2005/8/layout/hProcess11"/>
    <dgm:cxn modelId="{86FE5ADB-AA22-9E4D-99D9-6CFBE358176C}" type="presParOf" srcId="{BA5C58F4-2E32-7F4B-9CD7-EA843F30E9CC}" destId="{18A1A1F8-A603-7447-B538-6A9C73AD0A88}" srcOrd="9" destOrd="0" presId="urn:microsoft.com/office/officeart/2005/8/layout/hProcess11"/>
    <dgm:cxn modelId="{1CE217F7-EBF4-3F4B-AB99-3EBE99A3981E}" type="presParOf" srcId="{BA5C58F4-2E32-7F4B-9CD7-EA843F30E9CC}" destId="{C64180DB-065B-D345-BAA4-265A24661826}" srcOrd="10" destOrd="0" presId="urn:microsoft.com/office/officeart/2005/8/layout/hProcess11"/>
    <dgm:cxn modelId="{0FD80CC8-E402-824B-ADF1-BFDED5319DE6}" type="presParOf" srcId="{C64180DB-065B-D345-BAA4-265A24661826}" destId="{221A801A-9D32-C44C-B5A3-2214F3D92475}" srcOrd="0" destOrd="0" presId="urn:microsoft.com/office/officeart/2005/8/layout/hProcess11"/>
    <dgm:cxn modelId="{2733B334-02A2-B842-A6A1-192C280B1B8D}" type="presParOf" srcId="{C64180DB-065B-D345-BAA4-265A24661826}" destId="{4DE0DFF4-AA9E-6845-B343-3A4547A2E65B}" srcOrd="1" destOrd="0" presId="urn:microsoft.com/office/officeart/2005/8/layout/hProcess11"/>
    <dgm:cxn modelId="{BF919DFF-1414-A24C-9515-6283F95215C2}" type="presParOf" srcId="{C64180DB-065B-D345-BAA4-265A24661826}" destId="{3C3FC8F4-F861-9B46-B69A-4C0BB8891047}" srcOrd="2" destOrd="0" presId="urn:microsoft.com/office/officeart/2005/8/layout/hProcess11"/>
    <dgm:cxn modelId="{55B9E115-9DF5-0945-BFA9-D1A0EC10D444}" type="presParOf" srcId="{BA5C58F4-2E32-7F4B-9CD7-EA843F30E9CC}" destId="{F02857B9-482F-AE45-8EB2-84FE82E4AF8B}" srcOrd="11" destOrd="0" presId="urn:microsoft.com/office/officeart/2005/8/layout/hProcess11"/>
    <dgm:cxn modelId="{D1D15D11-D684-B840-AB24-CFD1F1F2854D}" type="presParOf" srcId="{BA5C58F4-2E32-7F4B-9CD7-EA843F30E9CC}" destId="{C33E3EFF-5817-2047-B61F-66EBAE5B387A}" srcOrd="12" destOrd="0" presId="urn:microsoft.com/office/officeart/2005/8/layout/hProcess11"/>
    <dgm:cxn modelId="{EA06C3DD-8220-8448-A624-7B19F4ADEB54}" type="presParOf" srcId="{C33E3EFF-5817-2047-B61F-66EBAE5B387A}" destId="{DEFFCD66-9341-4D4F-8813-979866313BF0}" srcOrd="0" destOrd="0" presId="urn:microsoft.com/office/officeart/2005/8/layout/hProcess11"/>
    <dgm:cxn modelId="{1179F3BA-4109-2A4B-B901-E0529D3FB843}" type="presParOf" srcId="{C33E3EFF-5817-2047-B61F-66EBAE5B387A}" destId="{91F8BD43-00B2-784A-A7EE-5FD699361FD0}" srcOrd="1" destOrd="0" presId="urn:microsoft.com/office/officeart/2005/8/layout/hProcess11"/>
    <dgm:cxn modelId="{8CF5229B-3ED5-9A48-A187-C4E8BF3F0AAA}" type="presParOf" srcId="{C33E3EFF-5817-2047-B61F-66EBAE5B387A}" destId="{E9B24FE2-0971-4D4E-B725-F5E2C2DFEEB0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CD5463-BB19-3548-BEB1-82D1144D0A4F}">
      <dsp:nvSpPr>
        <dsp:cNvPr id="0" name=""/>
        <dsp:cNvSpPr/>
      </dsp:nvSpPr>
      <dsp:spPr>
        <a:xfrm>
          <a:off x="0" y="1164431"/>
          <a:ext cx="9690630" cy="1552574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91797-BB72-B948-972C-524A53513DB4}">
      <dsp:nvSpPr>
        <dsp:cNvPr id="0" name=""/>
        <dsp:cNvSpPr/>
      </dsp:nvSpPr>
      <dsp:spPr>
        <a:xfrm>
          <a:off x="745" y="0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Project Kickoff</a:t>
          </a:r>
        </a:p>
      </dsp:txBody>
      <dsp:txXfrm>
        <a:off x="745" y="0"/>
        <a:ext cx="1194531" cy="1552574"/>
      </dsp:txXfrm>
    </dsp:sp>
    <dsp:sp modelId="{6D417AA3-5B50-C84D-A6B0-AB1B21C2033C}">
      <dsp:nvSpPr>
        <dsp:cNvPr id="0" name=""/>
        <dsp:cNvSpPr/>
      </dsp:nvSpPr>
      <dsp:spPr>
        <a:xfrm>
          <a:off x="403938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3A6DA0-9A93-B14C-9B1F-DFBACEF3CF2D}">
      <dsp:nvSpPr>
        <dsp:cNvPr id="0" name=""/>
        <dsp:cNvSpPr/>
      </dsp:nvSpPr>
      <dsp:spPr>
        <a:xfrm>
          <a:off x="1255002" y="2328862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1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Completed initial pseudocode</a:t>
          </a:r>
        </a:p>
      </dsp:txBody>
      <dsp:txXfrm>
        <a:off x="1255002" y="2328862"/>
        <a:ext cx="1194531" cy="1552574"/>
      </dsp:txXfrm>
    </dsp:sp>
    <dsp:sp modelId="{645C7D3B-4497-2E42-AD75-4EEFAA5AAC87}">
      <dsp:nvSpPr>
        <dsp:cNvPr id="0" name=""/>
        <dsp:cNvSpPr/>
      </dsp:nvSpPr>
      <dsp:spPr>
        <a:xfrm>
          <a:off x="1658196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862E0B-B954-3441-BA70-4DFD87815EFF}">
      <dsp:nvSpPr>
        <dsp:cNvPr id="0" name=""/>
        <dsp:cNvSpPr/>
      </dsp:nvSpPr>
      <dsp:spPr>
        <a:xfrm>
          <a:off x="2509260" y="0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2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Created Player, Tile, Tile Bag, Controller objects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Game board designed with basic features</a:t>
          </a:r>
        </a:p>
      </dsp:txBody>
      <dsp:txXfrm>
        <a:off x="2509260" y="0"/>
        <a:ext cx="1194531" cy="1552574"/>
      </dsp:txXfrm>
    </dsp:sp>
    <dsp:sp modelId="{C8F2C778-25CD-214D-BB21-9D362513B1B2}">
      <dsp:nvSpPr>
        <dsp:cNvPr id="0" name=""/>
        <dsp:cNvSpPr/>
      </dsp:nvSpPr>
      <dsp:spPr>
        <a:xfrm>
          <a:off x="2912454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9A62E1-CA12-AD47-AA8A-E2644066011A}">
      <dsp:nvSpPr>
        <dsp:cNvPr id="0" name=""/>
        <dsp:cNvSpPr/>
      </dsp:nvSpPr>
      <dsp:spPr>
        <a:xfrm>
          <a:off x="3763517" y="2328862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3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Display tiles on the game board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Multiple functions related to tile placement and interaction</a:t>
          </a:r>
        </a:p>
      </dsp:txBody>
      <dsp:txXfrm>
        <a:off x="3763517" y="2328862"/>
        <a:ext cx="1194531" cy="1552574"/>
      </dsp:txXfrm>
    </dsp:sp>
    <dsp:sp modelId="{359A01E4-AA9F-BB45-B6DA-37EBF07CB8C5}">
      <dsp:nvSpPr>
        <dsp:cNvPr id="0" name=""/>
        <dsp:cNvSpPr/>
      </dsp:nvSpPr>
      <dsp:spPr>
        <a:xfrm>
          <a:off x="4166711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8278F2-DDF1-B342-9B77-86C9C096598F}">
      <dsp:nvSpPr>
        <dsp:cNvPr id="0" name=""/>
        <dsp:cNvSpPr/>
      </dsp:nvSpPr>
      <dsp:spPr>
        <a:xfrm>
          <a:off x="5017775" y="0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4 - Planned Work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Scoring logic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Discard tiles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Improve on-screen buttons (submit, pass, discard)</a:t>
          </a:r>
        </a:p>
      </dsp:txBody>
      <dsp:txXfrm>
        <a:off x="5017775" y="0"/>
        <a:ext cx="1194531" cy="1552574"/>
      </dsp:txXfrm>
    </dsp:sp>
    <dsp:sp modelId="{AE5CB9A2-D9DA-5C4A-B635-A79478AEBD2A}">
      <dsp:nvSpPr>
        <dsp:cNvPr id="0" name=""/>
        <dsp:cNvSpPr/>
      </dsp:nvSpPr>
      <dsp:spPr>
        <a:xfrm>
          <a:off x="5420969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1A801A-9D32-C44C-B5A3-2214F3D92475}">
      <dsp:nvSpPr>
        <dsp:cNvPr id="0" name=""/>
        <dsp:cNvSpPr/>
      </dsp:nvSpPr>
      <dsp:spPr>
        <a:xfrm>
          <a:off x="6272033" y="2328862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1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5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000" kern="1200" dirty="0"/>
        </a:p>
      </dsp:txBody>
      <dsp:txXfrm>
        <a:off x="6272033" y="2328862"/>
        <a:ext cx="1194531" cy="1552574"/>
      </dsp:txXfrm>
    </dsp:sp>
    <dsp:sp modelId="{4DE0DFF4-AA9E-6845-B343-3A4547A2E65B}">
      <dsp:nvSpPr>
        <dsp:cNvPr id="0" name=""/>
        <dsp:cNvSpPr/>
      </dsp:nvSpPr>
      <dsp:spPr>
        <a:xfrm>
          <a:off x="6675226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FFCD66-9341-4D4F-8813-979866313BF0}">
      <dsp:nvSpPr>
        <dsp:cNvPr id="0" name=""/>
        <dsp:cNvSpPr/>
      </dsp:nvSpPr>
      <dsp:spPr>
        <a:xfrm>
          <a:off x="7526290" y="0"/>
          <a:ext cx="1194531" cy="15525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6</a:t>
          </a:r>
        </a:p>
      </dsp:txBody>
      <dsp:txXfrm>
        <a:off x="7526290" y="0"/>
        <a:ext cx="1194531" cy="1552574"/>
      </dsp:txXfrm>
    </dsp:sp>
    <dsp:sp modelId="{91F8BD43-00B2-784A-A7EE-5FD699361FD0}">
      <dsp:nvSpPr>
        <dsp:cNvPr id="0" name=""/>
        <dsp:cNvSpPr/>
      </dsp:nvSpPr>
      <dsp:spPr>
        <a:xfrm>
          <a:off x="7929484" y="1746646"/>
          <a:ext cx="388143" cy="3881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92E9B-1B1A-0447-AE91-559C5C836551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73169-5C9F-9B44-B9E4-7EFA2D29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678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073169-5C9F-9B44-B9E4-7EFA2D2936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66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073169-5C9F-9B44-B9E4-7EFA2D2936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900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073169-5C9F-9B44-B9E4-7EFA2D2936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44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Denis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073169-5C9F-9B44-B9E4-7EFA2D2936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351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Jackosn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A3906-5EC9-4029-BF49-DDD886D78639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896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8/8/22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C880B-50B7-6B6A-31C6-643B4474E7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TechWise Team 4 Project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1E9411-4F50-77A9-1B5D-1B4E09A592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Update Week 5 August 10, 2022</a:t>
            </a:r>
          </a:p>
        </p:txBody>
      </p:sp>
    </p:spTree>
    <p:extLst>
      <p:ext uri="{BB962C8B-B14F-4D97-AF65-F5344CB8AC3E}">
        <p14:creationId xmlns:p14="http://schemas.microsoft.com/office/powerpoint/2010/main" val="4025293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B2BE3-2BC5-1A70-6229-9E43E1584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FE34A-C296-5CD6-3B25-B201B180B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Dennis Bowen – Frontend/Backend</a:t>
            </a:r>
          </a:p>
          <a:p>
            <a:r>
              <a:rPr lang="en-US" dirty="0"/>
              <a:t>Viktoria Denys - Backend</a:t>
            </a:r>
          </a:p>
          <a:p>
            <a:r>
              <a:rPr lang="en-US" dirty="0"/>
              <a:t>James Rodgers- Backend</a:t>
            </a:r>
          </a:p>
          <a:p>
            <a:r>
              <a:rPr lang="en-US" dirty="0"/>
              <a:t>Alan Snyder – Frontend/Backend</a:t>
            </a:r>
          </a:p>
          <a:p>
            <a:r>
              <a:rPr lang="en-US" dirty="0"/>
              <a:t>Jackson Trainer – Frontend/Backend</a:t>
            </a:r>
          </a:p>
        </p:txBody>
      </p:sp>
    </p:spTree>
    <p:extLst>
      <p:ext uri="{BB962C8B-B14F-4D97-AF65-F5344CB8AC3E}">
        <p14:creationId xmlns:p14="http://schemas.microsoft.com/office/powerpoint/2010/main" val="5166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4DB16-FD7B-F841-1CF5-E8998425E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Process Screenshots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1DAA9D-B4A5-96B7-023F-DFE6D48C5E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Previous Version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66CC5C-33DC-DCD5-868B-33ABF6482D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Current Version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514F25C-871F-F831-7C83-3ED57C965BB3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92" y="2737245"/>
            <a:ext cx="3165191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Content Placeholder 9" descr="Chart, treemap chart&#10;&#10;Description automatically generated">
            <a:extLst>
              <a:ext uri="{FF2B5EF4-FFF2-40B4-BE49-F238E27FC236}">
                <a16:creationId xmlns:a16="http://schemas.microsoft.com/office/drawing/2014/main" id="{AB8B7814-7BE6-32CC-3347-6A05593280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129187" y="2738833"/>
            <a:ext cx="3268400" cy="3303587"/>
          </a:xfrm>
        </p:spPr>
      </p:pic>
    </p:spTree>
    <p:extLst>
      <p:ext uri="{BB962C8B-B14F-4D97-AF65-F5344CB8AC3E}">
        <p14:creationId xmlns:p14="http://schemas.microsoft.com/office/powerpoint/2010/main" val="4269808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982E-A3DC-EB66-04FC-EFA06389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84E06-929B-41D7-7D9C-E6FCD00AF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Completed </a:t>
            </a:r>
          </a:p>
          <a:p>
            <a:pPr lvl="1"/>
            <a:r>
              <a:rPr lang="en-US" dirty="0"/>
              <a:t>Draw tile feature, place a tile from the tray, added text to board, updated tile visuals to include tile points and center font, and basic player mechanics including skipping a turn.</a:t>
            </a:r>
          </a:p>
          <a:p>
            <a:r>
              <a:rPr lang="en-US" dirty="0"/>
              <a:t>In process</a:t>
            </a:r>
          </a:p>
          <a:p>
            <a:pPr lvl="1"/>
            <a:r>
              <a:rPr lang="en-US" dirty="0"/>
              <a:t>Score Calculation, reorder tiles in the tray, discard tiles, improve on-screen buttons (submit, pass, discard), and display player scores</a:t>
            </a:r>
          </a:p>
          <a:p>
            <a:r>
              <a:rPr lang="en-US" dirty="0"/>
              <a:t>Known Bugs</a:t>
            </a:r>
          </a:p>
          <a:p>
            <a:pPr lvl="1"/>
            <a:r>
              <a:rPr lang="en-US" dirty="0"/>
              <a:t>Place multiple tiles in a single spot on the board</a:t>
            </a:r>
          </a:p>
          <a:p>
            <a:pPr lvl="1"/>
            <a:r>
              <a:rPr lang="en-US" dirty="0"/>
              <a:t>Tiles placed on last column crashes program</a:t>
            </a:r>
          </a:p>
        </p:txBody>
      </p:sp>
    </p:spTree>
    <p:extLst>
      <p:ext uri="{BB962C8B-B14F-4D97-AF65-F5344CB8AC3E}">
        <p14:creationId xmlns:p14="http://schemas.microsoft.com/office/powerpoint/2010/main" val="1194550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4841-5D2F-7D71-036C-F955D8788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393" y="1268505"/>
            <a:ext cx="8596668" cy="1320800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demo_aug_05.mov" descr="demo_aug_05.mov">
            <a:hlinkClick r:id="" action="ppaction://media"/>
            <a:extLst>
              <a:ext uri="{FF2B5EF4-FFF2-40B4-BE49-F238E27FC236}">
                <a16:creationId xmlns:a16="http://schemas.microsoft.com/office/drawing/2014/main" id="{1E7D25AE-5E9D-1EF1-A28A-259284A51D4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4958" y="487364"/>
            <a:ext cx="5806383" cy="5992657"/>
          </a:xfrm>
        </p:spPr>
      </p:pic>
    </p:spTree>
    <p:extLst>
      <p:ext uri="{BB962C8B-B14F-4D97-AF65-F5344CB8AC3E}">
        <p14:creationId xmlns:p14="http://schemas.microsoft.com/office/powerpoint/2010/main" val="1583176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AF2-CD08-0A07-56D6-7E8D0D706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8B75E-D898-B087-4341-4953CB9B3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the font move with the tile image on the board</a:t>
            </a:r>
          </a:p>
          <a:p>
            <a:r>
              <a:rPr lang="en-US" dirty="0"/>
              <a:t>Infinite player loop</a:t>
            </a:r>
          </a:p>
          <a:p>
            <a:r>
              <a:rPr lang="en-US" dirty="0"/>
              <a:t>Working with a grid system and the math needed when using the mouse</a:t>
            </a:r>
          </a:p>
          <a:p>
            <a:r>
              <a:rPr lang="en-US" dirty="0"/>
              <a:t>Tile alignment to the space on the board</a:t>
            </a:r>
          </a:p>
        </p:txBody>
      </p:sp>
    </p:spTree>
    <p:extLst>
      <p:ext uri="{BB962C8B-B14F-4D97-AF65-F5344CB8AC3E}">
        <p14:creationId xmlns:p14="http://schemas.microsoft.com/office/powerpoint/2010/main" val="3388987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3B581-E11E-7B8C-648F-08A92F26D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E99BC-CA67-9C9B-C67D-83C416952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Continuing to learn </a:t>
            </a:r>
            <a:r>
              <a:rPr lang="en-US" dirty="0" err="1"/>
              <a:t>PyGame</a:t>
            </a:r>
            <a:r>
              <a:rPr lang="en-US" dirty="0"/>
              <a:t> and how to render text and rectangle objects</a:t>
            </a:r>
          </a:p>
          <a:p>
            <a:r>
              <a:rPr lang="en-US" dirty="0"/>
              <a:t>Using objects in Python and how to pass objects</a:t>
            </a:r>
          </a:p>
          <a:p>
            <a:r>
              <a:rPr lang="en-US" dirty="0"/>
              <a:t>Working with mouse events in </a:t>
            </a:r>
            <a:r>
              <a:rPr lang="en-US" dirty="0" err="1"/>
              <a:t>PyGame</a:t>
            </a:r>
            <a:endParaRPr lang="en-US" dirty="0"/>
          </a:p>
          <a:p>
            <a:r>
              <a:rPr lang="en-US" dirty="0"/>
              <a:t>Game loops with multiple loops</a:t>
            </a:r>
          </a:p>
        </p:txBody>
      </p:sp>
    </p:spTree>
    <p:extLst>
      <p:ext uri="{BB962C8B-B14F-4D97-AF65-F5344CB8AC3E}">
        <p14:creationId xmlns:p14="http://schemas.microsoft.com/office/powerpoint/2010/main" val="2755948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9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Project Timeline</a:t>
            </a:r>
          </a:p>
        </p:txBody>
      </p:sp>
      <p:graphicFrame>
        <p:nvGraphicFramePr>
          <p:cNvPr id="5" name="Diagram 4" descr="Basic Timeline" title="SmartArt"/>
          <p:cNvGraphicFramePr/>
          <p:nvPr>
            <p:extLst>
              <p:ext uri="{D42A27DB-BD31-4B8C-83A1-F6EECF244321}">
                <p14:modId xmlns:p14="http://schemas.microsoft.com/office/powerpoint/2010/main" val="2236371511"/>
              </p:ext>
            </p:extLst>
          </p:nvPr>
        </p:nvGraphicFramePr>
        <p:xfrm>
          <a:off x="677862" y="2160588"/>
          <a:ext cx="9690630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7844804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266</TotalTime>
  <Words>281</Words>
  <Application>Microsoft Macintosh PowerPoint</Application>
  <PresentationFormat>Widescreen</PresentationFormat>
  <Paragraphs>56</Paragraphs>
  <Slides>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TechWise Team 4 Project 1</vt:lpstr>
      <vt:lpstr>Project Team Members</vt:lpstr>
      <vt:lpstr>In Process Screenshots</vt:lpstr>
      <vt:lpstr>Project Status</vt:lpstr>
      <vt:lpstr>Demo</vt:lpstr>
      <vt:lpstr>Challenges</vt:lpstr>
      <vt:lpstr>Lessons Learned</vt:lpstr>
      <vt:lpstr>Project Timeline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TechWise Team 4 Project 1</dc:title>
  <dc:creator>Trainer, Jackson T</dc:creator>
  <cp:lastModifiedBy>Trainer, Jackson T</cp:lastModifiedBy>
  <cp:revision>5</cp:revision>
  <dcterms:created xsi:type="dcterms:W3CDTF">2022-07-07T01:23:58Z</dcterms:created>
  <dcterms:modified xsi:type="dcterms:W3CDTF">2022-08-09T03:01:19Z</dcterms:modified>
</cp:coreProperties>
</file>

<file path=docProps/thumbnail.jpeg>
</file>